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393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34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82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32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05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883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188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4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938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5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165B1-C952-4716-A1F9-69BF35DEB536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B0EA7-138B-424A-818D-3A7A8625F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082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45726" y="0"/>
            <a:ext cx="10846274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Je </a:t>
            </a:r>
            <a:r>
              <a:rPr lang="en-US" sz="4000" b="1" dirty="0" err="1" smtClean="0"/>
              <a:t>suis</a:t>
            </a:r>
            <a:r>
              <a:rPr lang="en-US" sz="4000" b="1" dirty="0" smtClean="0"/>
              <a:t>  </a:t>
            </a:r>
            <a:r>
              <a:rPr lang="en-US" sz="4000" b="1" i="1" dirty="0" smtClean="0">
                <a:solidFill>
                  <a:srgbClr val="00B0F0"/>
                </a:solidFill>
              </a:rPr>
              <a:t>I am</a:t>
            </a:r>
          </a:p>
          <a:p>
            <a:r>
              <a:rPr lang="en-US" sz="4000" b="1" dirty="0" err="1" smtClean="0"/>
              <a:t>Tu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es</a:t>
            </a:r>
            <a:r>
              <a:rPr lang="en-US" sz="4000" b="1" dirty="0" smtClean="0"/>
              <a:t>	</a:t>
            </a:r>
            <a:r>
              <a:rPr lang="en-US" sz="4000" b="1" i="1" dirty="0" smtClean="0">
                <a:solidFill>
                  <a:srgbClr val="00B0F0"/>
                </a:solidFill>
              </a:rPr>
              <a:t>You are</a:t>
            </a:r>
          </a:p>
          <a:p>
            <a:r>
              <a:rPr lang="en-US" sz="4000" b="1" dirty="0" smtClean="0"/>
              <a:t>Il </a:t>
            </a:r>
            <a:r>
              <a:rPr lang="en-US" sz="4000" b="1" dirty="0" err="1" smtClean="0"/>
              <a:t>est</a:t>
            </a:r>
            <a:r>
              <a:rPr lang="en-US" sz="4000" b="1" dirty="0" smtClean="0"/>
              <a:t>	</a:t>
            </a:r>
            <a:r>
              <a:rPr lang="en-US" sz="4000" b="1" i="1" dirty="0" smtClean="0">
                <a:solidFill>
                  <a:srgbClr val="00B0F0"/>
                </a:solidFill>
              </a:rPr>
              <a:t>He is</a:t>
            </a:r>
          </a:p>
          <a:p>
            <a:r>
              <a:rPr lang="en-US" sz="4000" b="1" dirty="0" smtClean="0"/>
              <a:t>Elle </a:t>
            </a:r>
            <a:r>
              <a:rPr lang="en-US" sz="4000" b="1" dirty="0" err="1" smtClean="0"/>
              <a:t>est</a:t>
            </a:r>
            <a:r>
              <a:rPr lang="en-US" sz="4000" b="1" dirty="0" smtClean="0"/>
              <a:t>		</a:t>
            </a:r>
            <a:r>
              <a:rPr lang="en-US" sz="4000" b="1" i="1" dirty="0" smtClean="0">
                <a:solidFill>
                  <a:srgbClr val="00B0F0"/>
                </a:solidFill>
              </a:rPr>
              <a:t>She is</a:t>
            </a:r>
          </a:p>
          <a:p>
            <a:r>
              <a:rPr lang="en-US" sz="4000" b="1" dirty="0" smtClean="0"/>
              <a:t>On </a:t>
            </a:r>
            <a:r>
              <a:rPr lang="en-US" sz="4000" b="1" dirty="0" err="1" smtClean="0"/>
              <a:t>est</a:t>
            </a:r>
            <a:r>
              <a:rPr lang="en-US" sz="4000" b="1" dirty="0" smtClean="0"/>
              <a:t>	</a:t>
            </a:r>
            <a:r>
              <a:rPr lang="en-US" sz="4000" b="1" i="1" dirty="0" smtClean="0">
                <a:solidFill>
                  <a:srgbClr val="00B0F0"/>
                </a:solidFill>
              </a:rPr>
              <a:t>We/you/people in general are</a:t>
            </a:r>
          </a:p>
          <a:p>
            <a:r>
              <a:rPr lang="en-US" sz="4000" b="1" dirty="0" smtClean="0"/>
              <a:t>Nous </a:t>
            </a:r>
            <a:r>
              <a:rPr lang="en-US" sz="4000" b="1" dirty="0" err="1" smtClean="0"/>
              <a:t>sommes</a:t>
            </a:r>
            <a:r>
              <a:rPr lang="en-US" sz="4000" b="1" dirty="0" smtClean="0"/>
              <a:t>	</a:t>
            </a:r>
            <a:r>
              <a:rPr lang="en-US" sz="4000" b="1" i="1" dirty="0" smtClean="0">
                <a:solidFill>
                  <a:srgbClr val="00B0F0"/>
                </a:solidFill>
              </a:rPr>
              <a:t>We are</a:t>
            </a:r>
          </a:p>
          <a:p>
            <a:r>
              <a:rPr lang="en-US" sz="4000" b="1" dirty="0" err="1" smtClean="0"/>
              <a:t>Vous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êtes</a:t>
            </a:r>
            <a:r>
              <a:rPr lang="en-US" sz="4000" b="1" dirty="0" smtClean="0"/>
              <a:t>	</a:t>
            </a:r>
            <a:r>
              <a:rPr lang="en-US" sz="4000" b="1" i="1" dirty="0" smtClean="0">
                <a:solidFill>
                  <a:srgbClr val="00B0F0"/>
                </a:solidFill>
              </a:rPr>
              <a:t>You are</a:t>
            </a:r>
          </a:p>
          <a:p>
            <a:r>
              <a:rPr lang="en-US" sz="4000" b="1" dirty="0" err="1" smtClean="0"/>
              <a:t>Ils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sont</a:t>
            </a:r>
            <a:r>
              <a:rPr lang="en-US" sz="4000" b="1" dirty="0" smtClean="0"/>
              <a:t>		</a:t>
            </a:r>
            <a:r>
              <a:rPr lang="en-US" sz="4000" b="1" i="1" dirty="0" smtClean="0">
                <a:solidFill>
                  <a:srgbClr val="00B0F0"/>
                </a:solidFill>
              </a:rPr>
              <a:t>They are</a:t>
            </a:r>
          </a:p>
          <a:p>
            <a:r>
              <a:rPr lang="en-US" sz="4000" b="1" dirty="0" err="1" smtClean="0"/>
              <a:t>Elles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sont</a:t>
            </a:r>
            <a:r>
              <a:rPr lang="en-US" sz="4000" b="1" dirty="0" smtClean="0"/>
              <a:t>	</a:t>
            </a:r>
            <a:r>
              <a:rPr lang="en-US" sz="4000" b="1" i="1" dirty="0">
                <a:solidFill>
                  <a:srgbClr val="00B0F0"/>
                </a:solidFill>
              </a:rPr>
              <a:t>They are</a:t>
            </a:r>
          </a:p>
          <a:p>
            <a:r>
              <a:rPr lang="en-US" sz="4000" b="1" i="1" dirty="0" err="1" smtClean="0">
                <a:solidFill>
                  <a:srgbClr val="00B050"/>
                </a:solidFill>
              </a:rPr>
              <a:t>C’est</a:t>
            </a:r>
            <a:r>
              <a:rPr lang="en-US" sz="4000" b="1" i="1" dirty="0" smtClean="0">
                <a:solidFill>
                  <a:srgbClr val="00B050"/>
                </a:solidFill>
              </a:rPr>
              <a:t> le </a:t>
            </a:r>
            <a:r>
              <a:rPr lang="en-US" sz="4000" b="1" i="1" dirty="0" err="1" smtClean="0">
                <a:solidFill>
                  <a:srgbClr val="00B050"/>
                </a:solidFill>
              </a:rPr>
              <a:t>verbe</a:t>
            </a:r>
            <a:r>
              <a:rPr lang="en-US" sz="4000" b="1" i="1" dirty="0" smtClean="0">
                <a:solidFill>
                  <a:srgbClr val="00B050"/>
                </a:solidFill>
              </a:rPr>
              <a:t> </a:t>
            </a:r>
            <a:r>
              <a:rPr lang="en-US" sz="4000" b="1" i="1" dirty="0" err="1" smtClean="0">
                <a:solidFill>
                  <a:srgbClr val="00B050"/>
                </a:solidFill>
              </a:rPr>
              <a:t>être</a:t>
            </a:r>
            <a:r>
              <a:rPr lang="en-US" sz="4000" b="1" i="1" dirty="0" smtClean="0">
                <a:solidFill>
                  <a:srgbClr val="00B050"/>
                </a:solidFill>
              </a:rPr>
              <a:t> et </a:t>
            </a:r>
            <a:r>
              <a:rPr lang="en-US" sz="4000" b="1" i="1" dirty="0" err="1" smtClean="0">
                <a:solidFill>
                  <a:srgbClr val="00B050"/>
                </a:solidFill>
              </a:rPr>
              <a:t>sa</a:t>
            </a:r>
            <a:r>
              <a:rPr lang="en-US" sz="4000" b="1" i="1" dirty="0" smtClean="0">
                <a:solidFill>
                  <a:srgbClr val="00B050"/>
                </a:solidFill>
              </a:rPr>
              <a:t> </a:t>
            </a:r>
            <a:r>
              <a:rPr lang="en-US" sz="4000" b="1" i="1" dirty="0" err="1" smtClean="0">
                <a:solidFill>
                  <a:srgbClr val="00B050"/>
                </a:solidFill>
              </a:rPr>
              <a:t>conjugaison</a:t>
            </a:r>
            <a:r>
              <a:rPr lang="en-US" sz="4000" b="1" i="1" dirty="0" smtClean="0">
                <a:solidFill>
                  <a:srgbClr val="00B050"/>
                </a:solidFill>
              </a:rPr>
              <a:t> et NOUS SOMMES CONTENTS de le savoir!</a:t>
            </a:r>
            <a:endParaRPr lang="en-US" sz="4000" b="1" i="1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14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relationclientmag.fr/Img/BREVE/2015/6/256155/pratique-Comment-bien-choisir-son-outsourceur--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946" y="0"/>
            <a:ext cx="3045723" cy="27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87263" y="2442949"/>
            <a:ext cx="108462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 smtClean="0"/>
              <a:t>Choisis</a:t>
            </a:r>
            <a:r>
              <a:rPr lang="en-US" sz="6600" b="1" dirty="0" smtClean="0"/>
              <a:t> 3 </a:t>
            </a:r>
            <a:r>
              <a:rPr lang="en-US" sz="6600" b="1" dirty="0" err="1" smtClean="0"/>
              <a:t>personnes</a:t>
            </a:r>
            <a:r>
              <a:rPr lang="en-US" sz="6600" b="1" dirty="0" smtClean="0"/>
              <a:t> </a:t>
            </a:r>
            <a:r>
              <a:rPr lang="en-US" sz="6600" b="1" dirty="0" err="1" smtClean="0"/>
              <a:t>differentes</a:t>
            </a:r>
            <a:r>
              <a:rPr lang="en-US" sz="6600" b="1" dirty="0" smtClean="0"/>
              <a:t> et </a:t>
            </a:r>
            <a:r>
              <a:rPr lang="en-US" sz="6600" b="1" dirty="0" err="1" smtClean="0"/>
              <a:t>joue</a:t>
            </a:r>
            <a:r>
              <a:rPr lang="en-US" sz="6600" b="1" dirty="0" smtClean="0"/>
              <a:t> la cocotte!</a:t>
            </a:r>
            <a:endParaRPr lang="en-US" sz="6600" b="1" i="1" dirty="0" smtClean="0">
              <a:solidFill>
                <a:srgbClr val="00B05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9152" y="4402834"/>
            <a:ext cx="2734359" cy="229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45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8397" y="1815152"/>
            <a:ext cx="1142360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dirty="0" smtClean="0"/>
              <a:t>Écris un co</a:t>
            </a:r>
            <a:r>
              <a:rPr lang="fr-FR" sz="6600" b="1" dirty="0" smtClean="0"/>
              <a:t>mpliment pour chaque personne.</a:t>
            </a:r>
            <a:endParaRPr lang="fr-FR" sz="6600" b="1" i="1" dirty="0" smtClean="0">
              <a:solidFill>
                <a:srgbClr val="00B05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biLevel thresh="75000"/>
          </a:blip>
          <a:stretch>
            <a:fillRect/>
          </a:stretch>
        </p:blipFill>
        <p:spPr>
          <a:xfrm>
            <a:off x="7158677" y="2987296"/>
            <a:ext cx="3333750" cy="3067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8830101" y="4094328"/>
            <a:ext cx="163774" cy="1364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28751"/>
            <a:ext cx="8038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err="1" smtClean="0">
                <a:solidFill>
                  <a:srgbClr val="00B050"/>
                </a:solidFill>
              </a:rPr>
              <a:t>Objectif</a:t>
            </a:r>
            <a:r>
              <a:rPr lang="en-US" sz="3600" b="1" i="1" dirty="0" smtClean="0">
                <a:solidFill>
                  <a:srgbClr val="00B050"/>
                </a:solidFill>
              </a:rPr>
              <a:t> : make the adjectives match the person you’re describing! (</a:t>
            </a:r>
            <a:r>
              <a:rPr lang="en-US" sz="3600" b="1" i="1" dirty="0" err="1" smtClean="0">
                <a:solidFill>
                  <a:srgbClr val="00B050"/>
                </a:solidFill>
              </a:rPr>
              <a:t>masc</a:t>
            </a:r>
            <a:r>
              <a:rPr lang="en-US" sz="3600" b="1" i="1" dirty="0" smtClean="0">
                <a:solidFill>
                  <a:srgbClr val="00B050"/>
                </a:solidFill>
              </a:rPr>
              <a:t>/fem)</a:t>
            </a:r>
            <a:endParaRPr lang="en-US" sz="36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44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8397" y="1815152"/>
            <a:ext cx="1142360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dirty="0" smtClean="0"/>
              <a:t>Sortez les devoirs.</a:t>
            </a:r>
          </a:p>
          <a:p>
            <a:endParaRPr lang="fr-FR" sz="6600" b="1" i="1" dirty="0">
              <a:solidFill>
                <a:srgbClr val="00B050"/>
              </a:solidFill>
            </a:endParaRPr>
          </a:p>
          <a:p>
            <a:r>
              <a:rPr lang="fr-FR" sz="6600" b="1" i="1" dirty="0" smtClean="0">
                <a:solidFill>
                  <a:srgbClr val="00B050"/>
                </a:solidFill>
              </a:rPr>
              <a:t>Comparez vos réponse dans un groupe de 3 ou 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8751"/>
            <a:ext cx="8038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err="1" smtClean="0">
                <a:solidFill>
                  <a:srgbClr val="00B050"/>
                </a:solidFill>
              </a:rPr>
              <a:t>Objectif</a:t>
            </a:r>
            <a:r>
              <a:rPr lang="en-US" sz="3600" b="1" i="1" dirty="0" smtClean="0">
                <a:solidFill>
                  <a:srgbClr val="00B050"/>
                </a:solidFill>
              </a:rPr>
              <a:t> : make the adjectives match the person you’re describing! (</a:t>
            </a:r>
            <a:r>
              <a:rPr lang="en-US" sz="3600" b="1" i="1" dirty="0" err="1" smtClean="0">
                <a:solidFill>
                  <a:srgbClr val="00B050"/>
                </a:solidFill>
              </a:rPr>
              <a:t>masc</a:t>
            </a:r>
            <a:r>
              <a:rPr lang="en-US" sz="3600" b="1" i="1" dirty="0" smtClean="0">
                <a:solidFill>
                  <a:srgbClr val="00B050"/>
                </a:solidFill>
              </a:rPr>
              <a:t>/fem)</a:t>
            </a:r>
            <a:endParaRPr lang="en-US" sz="36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3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8397" y="1815152"/>
            <a:ext cx="114236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dirty="0" smtClean="0"/>
              <a:t>Questions?</a:t>
            </a:r>
            <a:endParaRPr lang="fr-FR" sz="6600" b="1" i="1" dirty="0" smtClean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8751"/>
            <a:ext cx="8038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err="1" smtClean="0">
                <a:solidFill>
                  <a:srgbClr val="00B050"/>
                </a:solidFill>
              </a:rPr>
              <a:t>Objectif</a:t>
            </a:r>
            <a:r>
              <a:rPr lang="en-US" sz="3600" b="1" i="1" dirty="0" smtClean="0">
                <a:solidFill>
                  <a:srgbClr val="00B050"/>
                </a:solidFill>
              </a:rPr>
              <a:t> : make the adjectives match the person you’re describing! (</a:t>
            </a:r>
            <a:r>
              <a:rPr lang="en-US" sz="3600" b="1" i="1" dirty="0" err="1" smtClean="0">
                <a:solidFill>
                  <a:srgbClr val="00B050"/>
                </a:solidFill>
              </a:rPr>
              <a:t>masc</a:t>
            </a:r>
            <a:r>
              <a:rPr lang="en-US" sz="3600" b="1" i="1" dirty="0" smtClean="0">
                <a:solidFill>
                  <a:srgbClr val="00B050"/>
                </a:solidFill>
              </a:rPr>
              <a:t>/fem)</a:t>
            </a:r>
            <a:endParaRPr lang="en-US" sz="36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4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315" t="21222" r="27203" b="17024"/>
          <a:stretch/>
        </p:blipFill>
        <p:spPr>
          <a:xfrm>
            <a:off x="2279176" y="-119964"/>
            <a:ext cx="7945176" cy="649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40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80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2016-02-26T13:38:04Z</dcterms:created>
  <dcterms:modified xsi:type="dcterms:W3CDTF">2016-03-02T11:35:37Z</dcterms:modified>
</cp:coreProperties>
</file>